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905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244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423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45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248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98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360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769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23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637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56221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34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0634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171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9702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46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34B41-12F3-41E1-B0E1-738DA5F0D6D0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F250BBB-5110-4B24-AF80-4A22703207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549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Environmental Review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October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4866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897" y="417965"/>
            <a:ext cx="4621402" cy="610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53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941" y="537759"/>
            <a:ext cx="8364117" cy="578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17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810" y="566338"/>
            <a:ext cx="8278380" cy="572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290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099" y="509180"/>
            <a:ext cx="8249801" cy="583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736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573" y="532996"/>
            <a:ext cx="8268854" cy="579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23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810" y="523469"/>
            <a:ext cx="8278380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119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809" y="0"/>
            <a:ext cx="9670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8042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</TotalTime>
  <Words>4</Words>
  <Application>Microsoft Office PowerPoint</Application>
  <PresentationFormat>Widescreen</PresentationFormat>
  <Paragraphs>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Environmental Review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Environmental Review</dc:title>
  <dc:creator>Microsoft account</dc:creator>
  <cp:lastModifiedBy>Microsoft account</cp:lastModifiedBy>
  <cp:revision>3</cp:revision>
  <dcterms:created xsi:type="dcterms:W3CDTF">2022-10-10T18:32:41Z</dcterms:created>
  <dcterms:modified xsi:type="dcterms:W3CDTF">2022-10-14T11:27:16Z</dcterms:modified>
</cp:coreProperties>
</file>